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D95494B-3C55-AE68-C386-EB965A6909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DCD4B788-002D-225A-489A-A9F3DEDED0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983D0AA-1A60-3D34-B1CF-11921D93B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58EE70E-D74E-DF23-E57C-9D4954BA2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32F63D01-36D8-4C13-984E-027C29D8C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59731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F4FEAA9-154A-EEFE-FF31-07EAE13CA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1B997B8A-CBB1-16D9-DE7C-142B1F8D3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7758C68-5F1D-D415-7D7B-BE4997898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400B48C-9945-4A77-9AF0-52FDBCFA4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B51C0C6-73B6-3F53-C260-F58B42844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08716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6385F187-837D-A021-C1F6-D11D09800D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B45BDB82-ABCF-C83F-A6C9-38FD57C12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673CA35-6BA5-38CA-2002-9371BB344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02FE6A8-0AB2-5643-B7FE-D69CE2994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B2061D6-A0F2-71C3-A34F-B93BF38F9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31957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E097193-A67B-C63D-EB9A-59FBF7403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0271976-D870-11E8-88D0-CAEB21536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099CB07-72F5-3E66-3DC4-14BE278AC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DAE8867-AF9E-2CEC-70E4-6DC69F148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8EA615A6-BB10-C2A7-E36D-2FBEC7B05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19803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365F7AA-63DC-9A69-BA5F-33ECC162C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0BBA22A-4C25-CAFD-6C2A-62F982393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A468B66-7F80-4C29-11E5-F951D8490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17DA9D6-1288-B0BF-CBDB-1236587CE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9641603-359A-7AF0-5B6E-3CE27E0B4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94014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AA1435E-7412-DD25-57F6-C0CD2F855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C8F8870-9832-930F-5230-5324AE9707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C56B53A5-282A-DF4D-0A26-DDB878FE6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75AE96C-65EB-6761-5507-6C7AF01F6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8C5EBFB5-25B3-C652-29BA-46B9E5B07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FC2A3C4-478E-53A5-03CD-B65DAD131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26896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C568770-B2D7-DB93-3972-074455595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E6695789-8F5B-C102-06EC-3D8B4F85F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6512138F-AC60-C07A-F621-2BB8B2281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62980124-2D8D-222E-5574-FFC936EC9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04572F96-8D79-4069-37F8-EF22EA80FD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2A439F4B-FD8A-D643-74C8-6CA3882D4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06EC2A9E-77BF-D4B1-3F32-9E36991BC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F23DEF5F-428D-C6C4-3778-8014BF6E9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05340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C140B65-DEC3-BA42-8210-91495B629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162E2D53-AFE3-B40D-C7A3-269DB7163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D2808305-917A-A247-1413-C777F534C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81D19AE8-D060-F572-9F8E-2703E378F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9904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01619F1E-CB1C-3951-5C8E-FC5E74FA8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FCC181E4-3F52-68E3-C058-D2A591961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BC7EBBF2-BB35-B846-6924-B78CF741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86056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36AD4CC-F8BF-79F4-9C18-6E5B3CC92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B33986F-EC46-B5D6-CF3C-5313F2437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D906A4E9-D021-EC41-AC78-13F97B5033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F3F6239-1688-4A6D-5878-1F6673ACD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B8008EE-5236-0962-DCD1-21CA806C4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3179BE7-31BA-B131-5CBD-186CE74B8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27898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DB1D422-AC1E-6B5E-CAF6-599DE7EC0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A953561E-609C-FE8B-8976-8FAF9B2DFB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3504F743-F603-84CB-CADB-4C16F31D9B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6A68E68C-85C3-A316-E246-E59E6184B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80B6BFE9-2F00-1FFE-1DFB-222EA0F5C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DDF4B9F-7C0D-DF34-05F6-5ED060425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78679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21572AE1-50D0-C55B-7567-F1FCF14D5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36954725-ECBD-4172-746C-8A4D1A744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5787D77-4E57-ED81-0913-6A55914F95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A3C4D-4AA3-4EE5-9E86-5D4F9A41320A}" type="datetimeFigureOut">
              <a:rPr lang="tr-TR" smtClean="0"/>
              <a:t>29.05.2023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7B6E597-9D28-710A-0A97-13F285F034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3A0D717-134C-13B1-E52B-90322A5E4A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5AB81-158A-4313-BF3B-14A741F3F10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2167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876429A-C005-64B6-9F05-79FD1365A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2624" y="2365131"/>
            <a:ext cx="9826752" cy="1417320"/>
          </a:xfrm>
        </p:spPr>
        <p:txBody>
          <a:bodyPr>
            <a:normAutofit/>
          </a:bodyPr>
          <a:lstStyle/>
          <a:p>
            <a:r>
              <a:rPr lang="tr-TR" sz="6600" b="1" dirty="0"/>
              <a:t>Gömülü Sistemler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2A8B2A5-042E-55EB-6F63-3C9274972B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4209"/>
            <a:ext cx="9144000" cy="3073791"/>
          </a:xfrm>
        </p:spPr>
        <p:txBody>
          <a:bodyPr>
            <a:normAutofit fontScale="92500" lnSpcReduction="10000"/>
          </a:bodyPr>
          <a:lstStyle/>
          <a:p>
            <a:r>
              <a:rPr lang="tr-TR" sz="2600" b="1" dirty="0"/>
              <a:t>Cem GÖL 203405030</a:t>
            </a:r>
          </a:p>
          <a:p>
            <a:r>
              <a:rPr lang="tr-TR" sz="2600" b="1" dirty="0"/>
              <a:t>Nimet KAMIŞ 193405030</a:t>
            </a:r>
          </a:p>
          <a:p>
            <a:r>
              <a:rPr lang="tr-TR" sz="2600" b="1" dirty="0"/>
              <a:t>Mustafa ŞEN 203405063</a:t>
            </a:r>
          </a:p>
          <a:p>
            <a:endParaRPr lang="tr-TR" b="1" dirty="0"/>
          </a:p>
          <a:p>
            <a:r>
              <a:rPr lang="tr-TR" sz="3000" b="1" dirty="0"/>
              <a:t>30 Derecenin Üstünde Kırmızı, Altında Mavi Yanan Led</a:t>
            </a:r>
          </a:p>
          <a:p>
            <a:endParaRPr lang="tr-TR" b="1" dirty="0"/>
          </a:p>
          <a:p>
            <a:r>
              <a:rPr lang="tr-TR" sz="2800" b="1" dirty="0"/>
              <a:t>Dr. Öğr. Üyesi Ümit ŞENTÜRK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A5B65329-B76A-5881-1BBB-5E186598E4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629" y="169741"/>
            <a:ext cx="2568575" cy="25514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7817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4B2870A-565A-A43D-11FE-C6FC1C4A8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377" y="865833"/>
            <a:ext cx="9994184" cy="2865510"/>
          </a:xfrm>
        </p:spPr>
        <p:txBody>
          <a:bodyPr>
            <a:noAutofit/>
          </a:bodyPr>
          <a:lstStyle/>
          <a:p>
            <a:pPr marL="514350" indent="-5143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 startAt="8"/>
            </a:pP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Sıcaklık değerine göre LED kontrolü: </a:t>
            </a:r>
            <a:b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</a:b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Eğer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dht_valid_data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0 ise (geçerli bir veri alınmamışsa),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led_red_reg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ve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led_blue_reg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</a:t>
            </a:r>
            <a:r>
              <a:rPr kumimoji="0" lang="tr-TR" altLang="tr-TR" sz="2800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register'ları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0 olarak ayarlanır. Eğer geçerli bir veri alınmışsa, sıcaklık değeri 30'dan (</a:t>
            </a:r>
            <a:r>
              <a:rPr kumimoji="0" lang="tr-TR" altLang="tr-TR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8'h1E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) büyükse,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led_red_reg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1'e (</a:t>
            </a:r>
            <a:r>
              <a:rPr kumimoji="0" lang="tr-TR" altLang="tr-TR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1'b1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) ayarlanır ve kırmızı LED yanar. Aksi durumda,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led_blue_reg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1'e (</a:t>
            </a:r>
            <a:r>
              <a:rPr kumimoji="0" lang="tr-TR" altLang="tr-TR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1'b1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) ayarlanır ve mavi LED yanar.</a:t>
            </a:r>
          </a:p>
        </p:txBody>
      </p:sp>
      <p:pic>
        <p:nvPicPr>
          <p:cNvPr id="5" name="Resim 4" descr="metin, ekran görüntüsü, yazı tipi, sayı, numara içeren bir resim&#10;&#10;Açıklama otomatik olarak oluşturuldu">
            <a:extLst>
              <a:ext uri="{FF2B5EF4-FFF2-40B4-BE49-F238E27FC236}">
                <a16:creationId xmlns:a16="http://schemas.microsoft.com/office/drawing/2014/main" id="{72758987-9C35-A812-6CB8-945D0D1E2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290" y="4123967"/>
            <a:ext cx="6833419" cy="209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064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4B2870A-565A-A43D-11FE-C6FC1C4A8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7608" y="2027001"/>
            <a:ext cx="4566778" cy="2791767"/>
          </a:xfrm>
        </p:spPr>
        <p:txBody>
          <a:bodyPr>
            <a:no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9"/>
              <a:tabLst/>
            </a:pP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Çıkış tanımlamaları: </a:t>
            </a:r>
            <a:b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</a:b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assign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ifadeleri ile çıkış pinlerine (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led_red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ve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led_blue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) </a:t>
            </a:r>
            <a:r>
              <a:rPr kumimoji="0" lang="tr-TR" altLang="tr-TR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register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değerleri atanır.</a:t>
            </a:r>
          </a:p>
        </p:txBody>
      </p:sp>
      <p:pic>
        <p:nvPicPr>
          <p:cNvPr id="5" name="Resim 4" descr="metin, ekran görüntüsü, yazı tipi, sayı, numara içeren bir resim&#10;&#10;Açıklama otomatik olarak oluşturuldu">
            <a:extLst>
              <a:ext uri="{FF2B5EF4-FFF2-40B4-BE49-F238E27FC236}">
                <a16:creationId xmlns:a16="http://schemas.microsoft.com/office/drawing/2014/main" id="{72758987-9C35-A812-6CB8-945D0D1E2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4386" y="2505693"/>
            <a:ext cx="5969518" cy="183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204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16EBF3B-388F-BCE4-570C-2EE1A5D67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1872"/>
            <a:ext cx="10515600" cy="491509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tr-TR" dirty="0"/>
              <a:t>Sonuç olarak,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</a:rPr>
              <a:t>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</a:rPr>
              <a:t>TemperatureSensor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</a:rPr>
              <a:t> modülü DHT11'den gelen sıcaklık verisini okur ve bu veriye göre kırmızı veya mavi LED'leri kontrol eder. </a:t>
            </a:r>
          </a:p>
        </p:txBody>
      </p:sp>
      <p:pic>
        <p:nvPicPr>
          <p:cNvPr id="6" name="Resim 5" descr="kablo, Elektrik kabloları, elektronik donanım, elektronik mühendisliği içeren bir resim&#10;&#10;Açıklama otomatik olarak oluşturuldu">
            <a:extLst>
              <a:ext uri="{FF2B5EF4-FFF2-40B4-BE49-F238E27FC236}">
                <a16:creationId xmlns:a16="http://schemas.microsoft.com/office/drawing/2014/main" id="{4ADDAB8E-BFBF-D21E-4F68-95E9D13247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26" t="16857" r="40678" b="64668"/>
          <a:stretch/>
        </p:blipFill>
        <p:spPr>
          <a:xfrm>
            <a:off x="3327654" y="2898590"/>
            <a:ext cx="5536692" cy="279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780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6CDEEC9-2258-84E5-9D1B-F2E4988E4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6000" b="1" dirty="0">
                <a:solidFill>
                  <a:srgbClr val="0070C0"/>
                </a:solidFill>
                <a:latin typeface="+mn-lt"/>
              </a:rPr>
              <a:t>Dinlediğiniz İçin Teşekkürler</a:t>
            </a:r>
          </a:p>
        </p:txBody>
      </p:sp>
      <p:pic>
        <p:nvPicPr>
          <p:cNvPr id="4" name="Picture 4" descr="Kırmızı Gül Gifleri, Hareketli Kırmızı Gül Gif Resimleri Simli Güller 2021  | Resim, Kırmızı gül, Güller">
            <a:extLst>
              <a:ext uri="{FF2B5EF4-FFF2-40B4-BE49-F238E27FC236}">
                <a16:creationId xmlns:a16="http://schemas.microsoft.com/office/drawing/2014/main" id="{90B7AAF5-6ACD-B4FA-77F0-819136585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9154" y="1690688"/>
            <a:ext cx="6133692" cy="4839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350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D1E702E-8267-3CCB-2B79-757891DAF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150"/>
            <a:ext cx="10515600" cy="1325563"/>
          </a:xfrm>
        </p:spPr>
        <p:txBody>
          <a:bodyPr/>
          <a:lstStyle/>
          <a:p>
            <a:r>
              <a:rPr lang="tr-TR" b="1" dirty="0"/>
              <a:t>Kullandığımız Cihazlar ve Bağladığımız Yerleri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4D4043A6-3594-FECA-7FC6-F8765954A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414" y="1387475"/>
            <a:ext cx="3549622" cy="4351338"/>
          </a:xfr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D70CA872-F607-7A6E-04DD-EDBF18EC1218}"/>
              </a:ext>
            </a:extLst>
          </p:cNvPr>
          <p:cNvSpPr txBox="1"/>
          <p:nvPr/>
        </p:nvSpPr>
        <p:spPr>
          <a:xfrm>
            <a:off x="1655759" y="5734049"/>
            <a:ext cx="25749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b="1" dirty="0"/>
              <a:t>DHT11 model ısı sensörü</a:t>
            </a: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2D8AC191-53B6-1D70-4DB2-E08DA41339A0}"/>
              </a:ext>
            </a:extLst>
          </p:cNvPr>
          <p:cNvSpPr txBox="1"/>
          <p:nvPr/>
        </p:nvSpPr>
        <p:spPr>
          <a:xfrm>
            <a:off x="7373284" y="5734049"/>
            <a:ext cx="30035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b="1" dirty="0" err="1"/>
              <a:t>Sipeed</a:t>
            </a:r>
            <a:r>
              <a:rPr lang="tr-TR" b="1" dirty="0"/>
              <a:t> </a:t>
            </a:r>
            <a:r>
              <a:rPr lang="tr-TR" b="1" dirty="0" err="1"/>
              <a:t>Tang</a:t>
            </a:r>
            <a:r>
              <a:rPr lang="tr-TR" b="1" dirty="0"/>
              <a:t> Nano 1K FPGA</a:t>
            </a:r>
          </a:p>
        </p:txBody>
      </p:sp>
      <p:pic>
        <p:nvPicPr>
          <p:cNvPr id="10" name="Resim 9" descr="metin, ekran görüntüsü, devre içeren bir resim&#10;&#10;Açıklama otomatik olarak oluşturuldu">
            <a:extLst>
              <a:ext uri="{FF2B5EF4-FFF2-40B4-BE49-F238E27FC236}">
                <a16:creationId xmlns:a16="http://schemas.microsoft.com/office/drawing/2014/main" id="{AE84B6C4-8595-BC33-E800-F95BA6526A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718" y="1387474"/>
            <a:ext cx="5574667" cy="4351338"/>
          </a:xfrm>
          <a:prstGeom prst="rect">
            <a:avLst/>
          </a:prstGeom>
        </p:spPr>
      </p:pic>
      <p:cxnSp>
        <p:nvCxnSpPr>
          <p:cNvPr id="12" name="Düz Ok Bağlayıcısı 11">
            <a:extLst>
              <a:ext uri="{FF2B5EF4-FFF2-40B4-BE49-F238E27FC236}">
                <a16:creationId xmlns:a16="http://schemas.microsoft.com/office/drawing/2014/main" id="{85B28325-62BF-E8BB-D6C0-ABF6BDBB91B0}"/>
              </a:ext>
            </a:extLst>
          </p:cNvPr>
          <p:cNvCxnSpPr/>
          <p:nvPr/>
        </p:nvCxnSpPr>
        <p:spPr>
          <a:xfrm flipV="1">
            <a:off x="2428875" y="2200275"/>
            <a:ext cx="4810125" cy="21240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Düz Ok Bağlayıcısı 13">
            <a:extLst>
              <a:ext uri="{FF2B5EF4-FFF2-40B4-BE49-F238E27FC236}">
                <a16:creationId xmlns:a16="http://schemas.microsoft.com/office/drawing/2014/main" id="{9C0814F5-6B28-2FE9-F663-D5EB95527391}"/>
              </a:ext>
            </a:extLst>
          </p:cNvPr>
          <p:cNvCxnSpPr/>
          <p:nvPr/>
        </p:nvCxnSpPr>
        <p:spPr>
          <a:xfrm flipV="1">
            <a:off x="2752725" y="3790950"/>
            <a:ext cx="6867525" cy="5238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Düz Ok Bağlayıcısı 15">
            <a:extLst>
              <a:ext uri="{FF2B5EF4-FFF2-40B4-BE49-F238E27FC236}">
                <a16:creationId xmlns:a16="http://schemas.microsoft.com/office/drawing/2014/main" id="{510ED884-0BA5-E727-C853-ADFB80C0BDC4}"/>
              </a:ext>
            </a:extLst>
          </p:cNvPr>
          <p:cNvCxnSpPr/>
          <p:nvPr/>
        </p:nvCxnSpPr>
        <p:spPr>
          <a:xfrm flipV="1">
            <a:off x="3381375" y="2524125"/>
            <a:ext cx="3857625" cy="18002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1488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4B2870A-565A-A43D-11FE-C6FC1C4A8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305718"/>
            <a:ext cx="5191125" cy="4246563"/>
          </a:xfrm>
        </p:spPr>
        <p:txBody>
          <a:bodyPr/>
          <a:lstStyle/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tr-TR" dirty="0"/>
              <a:t>Modül tanımı: </a:t>
            </a:r>
            <a:r>
              <a:rPr lang="tr-TR" dirty="0" err="1"/>
              <a:t>TemperatureSensor</a:t>
            </a:r>
            <a:r>
              <a:rPr lang="tr-TR" dirty="0"/>
              <a:t> adında bir modül tanımladık. Bu modül, saat sinyali (</a:t>
            </a:r>
            <a:r>
              <a:rPr lang="tr-TR" dirty="0" err="1"/>
              <a:t>clk</a:t>
            </a:r>
            <a:r>
              <a:rPr lang="tr-TR" dirty="0"/>
              <a:t>), sıfırlama sinyali (reset) ve DHT11 veri çıkışı (</a:t>
            </a:r>
            <a:r>
              <a:rPr lang="tr-TR" dirty="0" err="1"/>
              <a:t>dht_data</a:t>
            </a:r>
            <a:r>
              <a:rPr lang="tr-TR" dirty="0"/>
              <a:t>) girişlerini alır. Kırmızı LED çıkışı (</a:t>
            </a:r>
            <a:r>
              <a:rPr lang="tr-TR" dirty="0" err="1"/>
              <a:t>led_red</a:t>
            </a:r>
            <a:r>
              <a:rPr lang="tr-TR" dirty="0"/>
              <a:t>) ve mavi LED çıkışı (</a:t>
            </a:r>
            <a:r>
              <a:rPr lang="tr-TR" dirty="0" err="1"/>
              <a:t>led_blue</a:t>
            </a:r>
            <a:r>
              <a:rPr lang="tr-TR" dirty="0"/>
              <a:t>) verilerini sağlar.</a:t>
            </a:r>
          </a:p>
          <a:p>
            <a:pPr>
              <a:lnSpc>
                <a:spcPct val="100000"/>
              </a:lnSpc>
            </a:pPr>
            <a:endParaRPr lang="tr-TR" dirty="0"/>
          </a:p>
        </p:txBody>
      </p:sp>
      <p:pic>
        <p:nvPicPr>
          <p:cNvPr id="10" name="Resim 9" descr="metin, ekran görüntüsü, yazı tipi, çizgi içeren bir resim&#10;&#10;Açıklama otomatik olarak oluşturuldu">
            <a:extLst>
              <a:ext uri="{FF2B5EF4-FFF2-40B4-BE49-F238E27FC236}">
                <a16:creationId xmlns:a16="http://schemas.microsoft.com/office/drawing/2014/main" id="{ED6EB8B9-F0D8-177A-5D22-398571C90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375" y="2637067"/>
            <a:ext cx="4897630" cy="158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969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4B2870A-565A-A43D-11FE-C6FC1C4A8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994962"/>
            <a:ext cx="5191125" cy="2868076"/>
          </a:xfrm>
        </p:spPr>
        <p:txBody>
          <a:bodyPr/>
          <a:lstStyle/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2"/>
              <a:tabLst/>
            </a:pPr>
            <a:r>
              <a:rPr kumimoji="0" lang="tr-TR" altLang="tr-TR" sz="2800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Register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(</a:t>
            </a:r>
            <a:r>
              <a:rPr kumimoji="0" lang="tr-TR" altLang="tr-TR" sz="2800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) tanımlamaları: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led_red_reg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ve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led_blue_reg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adında iki adet 1-bit'lik </a:t>
            </a:r>
            <a:r>
              <a:rPr kumimoji="0" lang="tr-TR" altLang="tr-TR" sz="2800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tanımlanır. Bu </a:t>
            </a:r>
            <a:r>
              <a:rPr kumimoji="0" lang="tr-TR" altLang="tr-TR" sz="2800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register'lar</a:t>
            </a:r>
            <a:r>
              <a:rPr kumimoji="0" lang="tr-TR" altLang="tr-TR" sz="28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, LED'lerin durumunu saklamak için kullanılır.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sz="4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514350" indent="-514350">
              <a:lnSpc>
                <a:spcPct val="100000"/>
              </a:lnSpc>
              <a:buFont typeface="+mj-lt"/>
              <a:buAutoNum type="arabicPeriod" startAt="2"/>
            </a:pPr>
            <a:endParaRPr lang="tr-TR" dirty="0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9FC40DBC-AD01-1A4A-4F82-793F44701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052" y="3138679"/>
            <a:ext cx="5546989" cy="58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021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4B2870A-565A-A43D-11FE-C6FC1C4A8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2236344"/>
            <a:ext cx="5191125" cy="2385309"/>
          </a:xfrm>
        </p:spPr>
        <p:txBody>
          <a:bodyPr>
            <a:norm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Sıcaklık verisi tanımlaması: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temperature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adında 8-bit'lik bir </a:t>
            </a:r>
            <a:r>
              <a:rPr kumimoji="0" lang="tr-TR" altLang="tr-TR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tanımlanır. Bu </a:t>
            </a:r>
            <a:r>
              <a:rPr kumimoji="0" lang="tr-TR" altLang="tr-TR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, sıcaklık verisini saklamak için kullanılır.</a:t>
            </a:r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C8AFEA00-1879-0B0B-B3A9-2BA04A3AA8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688" y="3211374"/>
            <a:ext cx="6009276" cy="43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702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4B2870A-565A-A43D-11FE-C6FC1C4A8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324648"/>
            <a:ext cx="5191125" cy="4208701"/>
          </a:xfrm>
        </p:spPr>
        <p:txBody>
          <a:bodyPr>
            <a:no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4"/>
              <a:tabLst/>
            </a:pP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DHT11 veri okuma işlemi: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dht_shift_reg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,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dht_bit_counter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ve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dht_valid_data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adında </a:t>
            </a:r>
            <a:r>
              <a:rPr kumimoji="0" lang="tr-TR" altLang="tr-TR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reg'ler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tanımlanır. Bu </a:t>
            </a:r>
            <a:r>
              <a:rPr kumimoji="0" lang="tr-TR" altLang="tr-TR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reg'ler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, DHT11'den gelen verileri saklamak ve veri okuma durumunu kontrol etmek için kullanılır.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endParaRPr lang="tr-TR" dirty="0"/>
          </a:p>
        </p:txBody>
      </p:sp>
      <p:pic>
        <p:nvPicPr>
          <p:cNvPr id="7" name="Resim 6" descr="metin, yazı tipi, ekran görüntüsü, sayı, numara içeren bir resim&#10;&#10;Açıklama otomatik olarak oluşturuldu">
            <a:extLst>
              <a:ext uri="{FF2B5EF4-FFF2-40B4-BE49-F238E27FC236}">
                <a16:creationId xmlns:a16="http://schemas.microsoft.com/office/drawing/2014/main" id="{76D4F6E5-9D2C-B5AE-A70E-84A618793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735" y="2794598"/>
            <a:ext cx="4554677" cy="126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490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4B2870A-565A-A43D-11FE-C6FC1C4A8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378" y="1938059"/>
            <a:ext cx="5628660" cy="2981881"/>
          </a:xfrm>
        </p:spPr>
        <p:txBody>
          <a:bodyPr>
            <a:no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5"/>
              <a:tabLst/>
            </a:pP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Saat sinyaline göre işlem kontrolü: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always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bloğu, pozitif kenar geçişli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clk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sinyali veya pozitif kenar geçişli </a:t>
            </a:r>
            <a:r>
              <a:rPr kumimoji="0" lang="tr-TR" altLang="tr-TR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reset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sinyali olduğunda çalışır. İçerisindeki kodlar, bu sinyallere bağlı olarak işlem yapar.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endParaRPr lang="tr-TR" dirty="0"/>
          </a:p>
        </p:txBody>
      </p:sp>
      <p:pic>
        <p:nvPicPr>
          <p:cNvPr id="8" name="Resim 7" descr="metin, ekran görüntüsü, sayı, numara, yazı tipi içeren bir resim&#10;&#10;Açıklama otomatik olarak oluşturuldu">
            <a:extLst>
              <a:ext uri="{FF2B5EF4-FFF2-40B4-BE49-F238E27FC236}">
                <a16:creationId xmlns:a16="http://schemas.microsoft.com/office/drawing/2014/main" id="{8D1A2D9B-8A73-D8A8-1F1B-BF5E1C262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5987" y="2552725"/>
            <a:ext cx="4989896" cy="17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628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4B2870A-565A-A43D-11FE-C6FC1C4A8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377" y="1938059"/>
            <a:ext cx="5731899" cy="3297618"/>
          </a:xfrm>
        </p:spPr>
        <p:txBody>
          <a:bodyPr>
            <a:no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6"/>
              <a:tabLst/>
            </a:pP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Sıfırlama durumu: </a:t>
            </a:r>
            <a:b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</a:b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Eğer </a:t>
            </a:r>
            <a:r>
              <a:rPr kumimoji="0" lang="tr-TR" altLang="tr-TR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reset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sinyali aktif ise (</a:t>
            </a:r>
            <a:r>
              <a:rPr kumimoji="0" lang="tr-TR" altLang="tr-TR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reset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1),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led_red_reg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ve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led_blue_reg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</a:t>
            </a:r>
            <a:r>
              <a:rPr kumimoji="0" lang="tr-TR" altLang="tr-TR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register'ları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sıfırlanır,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temperature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</a:t>
            </a:r>
            <a:r>
              <a:rPr kumimoji="0" lang="tr-TR" altLang="tr-TR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reg'i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0'a (</a:t>
            </a:r>
            <a:r>
              <a:rPr kumimoji="0" lang="tr-TR" altLang="tr-TR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8'h00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) ayarlanır ve diğer kontrol </a:t>
            </a:r>
            <a:r>
              <a:rPr kumimoji="0" lang="tr-TR" altLang="tr-TR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register'ları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da sıfırlama işlemine tabi tutulur.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tr-TR" altLang="tr-TR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endParaRPr lang="tr-TR" dirty="0"/>
          </a:p>
        </p:txBody>
      </p:sp>
      <p:pic>
        <p:nvPicPr>
          <p:cNvPr id="5" name="Resim 4" descr="metin, ekran görüntüsü, yazı tipi, sayı, numara içeren bir resim&#10;&#10;Açıklama otomatik olarak oluşturuldu">
            <a:extLst>
              <a:ext uri="{FF2B5EF4-FFF2-40B4-BE49-F238E27FC236}">
                <a16:creationId xmlns:a16="http://schemas.microsoft.com/office/drawing/2014/main" id="{39263435-3C75-6FB5-1F7C-3AB308494C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6994" y="2569032"/>
            <a:ext cx="4897038" cy="171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085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4B2870A-565A-A43D-11FE-C6FC1C4A8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377" y="865832"/>
            <a:ext cx="9994184" cy="3160477"/>
          </a:xfrm>
        </p:spPr>
        <p:txBody>
          <a:bodyPr>
            <a:noAutofit/>
          </a:bodyPr>
          <a:lstStyle/>
          <a:p>
            <a:pPr marL="514350" marR="0" lvl="0" indent="-5143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7"/>
              <a:tabLst/>
            </a:pP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DHT11 veri okuma işlemi: </a:t>
            </a:r>
            <a:b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</a:b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Eğer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dht_valid_data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0 ise (yani geçerli bir veri alınmamışsa),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dht_shift_reg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</a:t>
            </a:r>
            <a:r>
              <a:rPr kumimoji="0" lang="tr-TR" altLang="tr-TR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register'ına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yeni veri eklenir ve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dht_bit_counter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değeri bir artırılır.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dht_bit_counter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64 bit olduğunda (8'h40), geçerli bir veri alındığına işaret etmek için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dht_valid_data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1'e (</a:t>
            </a:r>
            <a:r>
              <a:rPr kumimoji="0" lang="tr-TR" altLang="tr-TR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1'b1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) ayarlanır ve sıcaklık değeri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dht_shift_reg</a:t>
            </a:r>
            <a:r>
              <a:rPr kumimoji="0" lang="tr-TR" altLang="tr-TR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'in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24-31 bitleri arasından alınır ve </a:t>
            </a:r>
            <a:r>
              <a:rPr kumimoji="0" lang="tr-TR" altLang="tr-TR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temperature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</a:t>
            </a:r>
            <a:r>
              <a:rPr kumimoji="0" lang="tr-TR" altLang="tr-TR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reg'ine</a:t>
            </a:r>
            <a:r>
              <a:rPr kumimoji="0" lang="tr-TR" altLang="tr-TR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atanır.</a:t>
            </a:r>
          </a:p>
        </p:txBody>
      </p:sp>
      <p:pic>
        <p:nvPicPr>
          <p:cNvPr id="6" name="Resim 5" descr="metin, ekran görüntüsü, yazı tipi, çizgi içeren bir resim&#10;&#10;Açıklama otomatik olarak oluşturuldu">
            <a:extLst>
              <a:ext uri="{FF2B5EF4-FFF2-40B4-BE49-F238E27FC236}">
                <a16:creationId xmlns:a16="http://schemas.microsoft.com/office/drawing/2014/main" id="{7D189FD9-447A-4D62-AED4-5D310E714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374" y="4315534"/>
            <a:ext cx="9719185" cy="198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47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482</Words>
  <Application>Microsoft Office PowerPoint</Application>
  <PresentationFormat>Geniş ekran</PresentationFormat>
  <Paragraphs>22</Paragraphs>
  <Slides>13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Söhne</vt:lpstr>
      <vt:lpstr>Söhne Mono</vt:lpstr>
      <vt:lpstr>Office Teması</vt:lpstr>
      <vt:lpstr>Gömülü Sistemler</vt:lpstr>
      <vt:lpstr>Kullandığımız Cihazlar ve Bağladığımız Yerleri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Dinlediğiniz İçin Teşekkürler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Gömülü Sistemler</dc:title>
  <dc:creator>Cem</dc:creator>
  <cp:lastModifiedBy>Cem</cp:lastModifiedBy>
  <cp:revision>7</cp:revision>
  <dcterms:created xsi:type="dcterms:W3CDTF">2023-05-28T23:00:50Z</dcterms:created>
  <dcterms:modified xsi:type="dcterms:W3CDTF">2023-05-28T23:45:54Z</dcterms:modified>
</cp:coreProperties>
</file>

<file path=docProps/thumbnail.jpeg>
</file>